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Inter"/>
      <p:bold r:id="rId23"/>
    </p:embeddedFont>
    <p:embeddedFont>
      <p:font typeface="Quicksand"/>
      <p:bold r:id="rId24"/>
    </p:embeddedFont>
    <p:embeddedFont>
      <p:font typeface="Oswald"/>
      <p:bold r:id="rId25"/>
    </p:embeddedFont>
    <p:embeddedFont>
      <p:font typeface="Quicksand Ligh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8" roundtripDataSignature="AMtx7mjzUrhmw9E5486oOk/Wwx1BkjC7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icksand-bold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icksandLight-regular.fntdata"/><Relationship Id="rId25" Type="http://schemas.openxmlformats.org/officeDocument/2006/relationships/font" Target="fonts/Oswald-bold.fntdata"/><Relationship Id="rId28" Type="http://customschemas.google.com/relationships/presentationmetadata" Target="metadata"/><Relationship Id="rId27" Type="http://schemas.openxmlformats.org/officeDocument/2006/relationships/font" Target="fonts/Quicksand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Relationship Id="rId4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725950" y="1327350"/>
            <a:ext cx="5718892" cy="57445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8882939" y="5649903"/>
            <a:ext cx="1117521" cy="112253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-443075" y="9720640"/>
            <a:ext cx="18865924" cy="1140393"/>
          </a:xfrm>
          <a:prstGeom prst="rect">
            <a:avLst/>
          </a:pr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0756460" y="1370688"/>
            <a:ext cx="5657873" cy="565784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15094161" y="1286285"/>
            <a:ext cx="2727840" cy="3049936"/>
            <a:chOff x="214840" y="350498"/>
            <a:chExt cx="2436442" cy="3972305"/>
          </a:xfrm>
        </p:grpSpPr>
        <p:sp>
          <p:nvSpPr>
            <p:cNvPr id="89" name="Google Shape;89;p1"/>
            <p:cNvSpPr/>
            <p:nvPr/>
          </p:nvSpPr>
          <p:spPr>
            <a:xfrm>
              <a:off x="232345" y="350498"/>
              <a:ext cx="2418937" cy="3915187"/>
            </a:xfrm>
            <a:custGeom>
              <a:rect b="b" l="l" r="r" t="t"/>
              <a:pathLst>
                <a:path extrusionOk="0" h="3915187" w="241893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214840" y="350498"/>
              <a:ext cx="2423711" cy="3972305"/>
            </a:xfrm>
            <a:custGeom>
              <a:rect b="b" l="l" r="r" t="t"/>
              <a:pathLst>
                <a:path extrusionOk="0" h="3972305" w="2423711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28700" y="1455937"/>
            <a:ext cx="8413000" cy="2335994"/>
            <a:chOff x="0" y="171450"/>
            <a:chExt cx="11217333" cy="311466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71450"/>
              <a:ext cx="11217333" cy="20589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0" u="none" cap="none" strike="noStrike">
                  <a:solidFill>
                    <a:srgbClr val="242725"/>
                  </a:solidFill>
                  <a:latin typeface="Oswald"/>
                  <a:ea typeface="Oswald"/>
                  <a:cs typeface="Oswald"/>
                  <a:sym typeface="Oswald"/>
                </a:rPr>
                <a:t>hroad</a:t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0" y="2593406"/>
              <a:ext cx="11217333" cy="692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a dedicação é </a:t>
              </a:r>
              <a:r>
                <a:rPr b="0" i="0" lang="en-US" sz="3200" u="none" cap="none" strike="noStrike">
                  <a:solidFill>
                    <a:srgbClr val="2ED47B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singular</a:t>
              </a:r>
              <a:r>
                <a:rPr b="0" i="0" lang="en-US" sz="32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 pra mim.</a:t>
              </a:r>
              <a:endParaRPr/>
            </a:p>
          </p:txBody>
        </p:sp>
      </p:grpSp>
      <p:sp>
        <p:nvSpPr>
          <p:cNvPr id="94" name="Google Shape;94;p1"/>
          <p:cNvSpPr txBox="1"/>
          <p:nvPr/>
        </p:nvSpPr>
        <p:spPr>
          <a:xfrm>
            <a:off x="1151125" y="6272078"/>
            <a:ext cx="3189575" cy="2803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375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/>
        </p:nvSpPr>
        <p:spPr>
          <a:xfrm>
            <a:off x="12554025" y="3325102"/>
            <a:ext cx="4324237" cy="434361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8445316" y="755451"/>
            <a:ext cx="4324237" cy="434361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8445316" y="5496911"/>
            <a:ext cx="4324237" cy="434361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 txBox="1"/>
          <p:nvPr/>
        </p:nvSpPr>
        <p:spPr>
          <a:xfrm>
            <a:off x="1877966" y="4511442"/>
            <a:ext cx="5770166" cy="84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resumindo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8734371" y="2482425"/>
            <a:ext cx="3746128" cy="83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STYLED.[NOME-REACT-NATIVE] ~ STYLED.TEXT``;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8978529" y="7014802"/>
            <a:ext cx="3257813" cy="1250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SEM SIDE-EFFECTS OU 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NOME DE CLASSES;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13331394" y="5301925"/>
            <a:ext cx="2769498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CSS-IN-JS;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-9149782" y="8333621"/>
            <a:ext cx="18865924" cy="566360"/>
          </a:xfrm>
          <a:prstGeom prst="rect">
            <a:avLst/>
          </a:pr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10"/>
          <p:cNvGrpSpPr/>
          <p:nvPr/>
        </p:nvGrpSpPr>
        <p:grpSpPr>
          <a:xfrm>
            <a:off x="15344799" y="361361"/>
            <a:ext cx="1546114" cy="1475482"/>
            <a:chOff x="214840" y="209944"/>
            <a:chExt cx="2436442" cy="2379361"/>
          </a:xfrm>
        </p:grpSpPr>
        <p:sp>
          <p:nvSpPr>
            <p:cNvPr id="215" name="Google Shape;215;p10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0"/>
          <p:cNvGrpSpPr/>
          <p:nvPr/>
        </p:nvGrpSpPr>
        <p:grpSpPr>
          <a:xfrm>
            <a:off x="843962" y="7408336"/>
            <a:ext cx="1546114" cy="1475482"/>
            <a:chOff x="214840" y="209944"/>
            <a:chExt cx="2436442" cy="2379361"/>
          </a:xfrm>
        </p:grpSpPr>
        <p:sp>
          <p:nvSpPr>
            <p:cNvPr id="218" name="Google Shape;218;p10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/>
          <p:nvPr/>
        </p:nvSpPr>
        <p:spPr>
          <a:xfrm>
            <a:off x="11631548" y="-2679621"/>
            <a:ext cx="5335328" cy="535924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14483056" y="1690264"/>
            <a:ext cx="1546114" cy="2718466"/>
            <a:chOff x="214840" y="284969"/>
            <a:chExt cx="2436442" cy="3229649"/>
          </a:xfrm>
        </p:grpSpPr>
        <p:sp>
          <p:nvSpPr>
            <p:cNvPr id="226" name="Google Shape;226;p11"/>
            <p:cNvSpPr/>
            <p:nvPr/>
          </p:nvSpPr>
          <p:spPr>
            <a:xfrm>
              <a:off x="232345" y="284969"/>
              <a:ext cx="2418937" cy="3183210"/>
            </a:xfrm>
            <a:custGeom>
              <a:rect b="b" l="l" r="r" t="t"/>
              <a:pathLst>
                <a:path extrusionOk="0" h="3183210" w="2418937">
                  <a:moveTo>
                    <a:pt x="20688" y="189979"/>
                  </a:moveTo>
                  <a:lnTo>
                    <a:pt x="20688" y="158316"/>
                  </a:lnTo>
                  <a:cubicBezTo>
                    <a:pt x="46947" y="158316"/>
                    <a:pt x="68431" y="129819"/>
                    <a:pt x="68431" y="94990"/>
                  </a:cubicBezTo>
                  <a:cubicBezTo>
                    <a:pt x="68431" y="60160"/>
                    <a:pt x="46947" y="31663"/>
                    <a:pt x="20688" y="31663"/>
                  </a:cubicBezTo>
                  <a:lnTo>
                    <a:pt x="20688" y="0"/>
                  </a:lnTo>
                  <a:cubicBezTo>
                    <a:pt x="60474" y="0"/>
                    <a:pt x="92302" y="42218"/>
                    <a:pt x="92302" y="94990"/>
                  </a:cubicBezTo>
                  <a:cubicBezTo>
                    <a:pt x="92302" y="147762"/>
                    <a:pt x="60474" y="189979"/>
                    <a:pt x="20688" y="189979"/>
                  </a:cubicBezTo>
                  <a:close/>
                  <a:moveTo>
                    <a:pt x="1273125" y="109766"/>
                  </a:moveTo>
                  <a:lnTo>
                    <a:pt x="1273125" y="78103"/>
                  </a:lnTo>
                  <a:lnTo>
                    <a:pt x="1129898" y="78103"/>
                  </a:lnTo>
                  <a:lnTo>
                    <a:pt x="1129898" y="109766"/>
                  </a:lnTo>
                  <a:lnTo>
                    <a:pt x="1273125" y="109766"/>
                  </a:lnTo>
                  <a:close/>
                  <a:moveTo>
                    <a:pt x="1201511" y="3183210"/>
                  </a:moveTo>
                  <a:cubicBezTo>
                    <a:pt x="1241297" y="3183210"/>
                    <a:pt x="1273125" y="3140992"/>
                    <a:pt x="1273125" y="3088220"/>
                  </a:cubicBezTo>
                  <a:lnTo>
                    <a:pt x="1249254" y="3088220"/>
                  </a:lnTo>
                  <a:cubicBezTo>
                    <a:pt x="1249254" y="3123049"/>
                    <a:pt x="1227770" y="3151546"/>
                    <a:pt x="1201511" y="3151546"/>
                  </a:cubicBezTo>
                  <a:cubicBezTo>
                    <a:pt x="1175253" y="3151546"/>
                    <a:pt x="1153769" y="3123049"/>
                    <a:pt x="1153769" y="3088220"/>
                  </a:cubicBezTo>
                  <a:lnTo>
                    <a:pt x="1129898" y="3088220"/>
                  </a:lnTo>
                  <a:cubicBezTo>
                    <a:pt x="1129898" y="3139936"/>
                    <a:pt x="1161726" y="3183210"/>
                    <a:pt x="1201511" y="3183210"/>
                  </a:cubicBezTo>
                  <a:close/>
                  <a:moveTo>
                    <a:pt x="592799" y="2373686"/>
                  </a:moveTo>
                  <a:cubicBezTo>
                    <a:pt x="592799" y="2426458"/>
                    <a:pt x="624627" y="2468676"/>
                    <a:pt x="664412" y="2468676"/>
                  </a:cubicBezTo>
                  <a:lnTo>
                    <a:pt x="664412" y="2437013"/>
                  </a:lnTo>
                  <a:cubicBezTo>
                    <a:pt x="638154" y="2437013"/>
                    <a:pt x="616670" y="2408516"/>
                    <a:pt x="616670" y="2373686"/>
                  </a:cubicBezTo>
                  <a:cubicBezTo>
                    <a:pt x="616670" y="2338857"/>
                    <a:pt x="638154" y="2310360"/>
                    <a:pt x="664412" y="2310360"/>
                  </a:cubicBezTo>
                  <a:lnTo>
                    <a:pt x="664412" y="2278697"/>
                  </a:lnTo>
                  <a:cubicBezTo>
                    <a:pt x="625423" y="2278697"/>
                    <a:pt x="592799" y="2321970"/>
                    <a:pt x="592799" y="2373686"/>
                  </a:cubicBezTo>
                  <a:close/>
                  <a:moveTo>
                    <a:pt x="101054" y="1690816"/>
                  </a:moveTo>
                  <a:lnTo>
                    <a:pt x="117764" y="1667597"/>
                  </a:lnTo>
                  <a:lnTo>
                    <a:pt x="16710" y="1533555"/>
                  </a:lnTo>
                  <a:lnTo>
                    <a:pt x="0" y="1555720"/>
                  </a:lnTo>
                  <a:lnTo>
                    <a:pt x="101054" y="1690816"/>
                  </a:lnTo>
                  <a:close/>
                  <a:moveTo>
                    <a:pt x="2418937" y="874960"/>
                  </a:moveTo>
                  <a:lnTo>
                    <a:pt x="2418937" y="843297"/>
                  </a:lnTo>
                  <a:lnTo>
                    <a:pt x="2275710" y="843297"/>
                  </a:lnTo>
                  <a:lnTo>
                    <a:pt x="2275710" y="874960"/>
                  </a:lnTo>
                  <a:lnTo>
                    <a:pt x="2418937" y="874960"/>
                  </a:lnTo>
                  <a:close/>
                  <a:moveTo>
                    <a:pt x="2311517" y="1617991"/>
                  </a:moveTo>
                  <a:cubicBezTo>
                    <a:pt x="2311517" y="1670763"/>
                    <a:pt x="2343345" y="1712981"/>
                    <a:pt x="2383130" y="1712981"/>
                  </a:cubicBezTo>
                  <a:lnTo>
                    <a:pt x="2383130" y="1681317"/>
                  </a:lnTo>
                  <a:cubicBezTo>
                    <a:pt x="2356872" y="1681317"/>
                    <a:pt x="2335388" y="1652820"/>
                    <a:pt x="2335388" y="1617991"/>
                  </a:cubicBezTo>
                  <a:cubicBezTo>
                    <a:pt x="2335388" y="1583161"/>
                    <a:pt x="2356872" y="1554664"/>
                    <a:pt x="2383130" y="1554664"/>
                  </a:cubicBezTo>
                  <a:lnTo>
                    <a:pt x="2383130" y="1523001"/>
                  </a:lnTo>
                  <a:cubicBezTo>
                    <a:pt x="2344141" y="1523001"/>
                    <a:pt x="2311517" y="1565219"/>
                    <a:pt x="2311517" y="1617991"/>
                  </a:cubicBezTo>
                  <a:close/>
                  <a:moveTo>
                    <a:pt x="1235727" y="855963"/>
                  </a:moveTo>
                  <a:cubicBezTo>
                    <a:pt x="1235727" y="803190"/>
                    <a:pt x="1203899" y="760973"/>
                    <a:pt x="1164113" y="760973"/>
                  </a:cubicBezTo>
                  <a:lnTo>
                    <a:pt x="1164113" y="792636"/>
                  </a:lnTo>
                  <a:cubicBezTo>
                    <a:pt x="1190372" y="792636"/>
                    <a:pt x="1211856" y="821133"/>
                    <a:pt x="1211856" y="855963"/>
                  </a:cubicBezTo>
                  <a:cubicBezTo>
                    <a:pt x="1211856" y="890792"/>
                    <a:pt x="1190372" y="919289"/>
                    <a:pt x="1164113" y="919289"/>
                  </a:cubicBezTo>
                  <a:lnTo>
                    <a:pt x="1164113" y="950952"/>
                  </a:lnTo>
                  <a:cubicBezTo>
                    <a:pt x="1203899" y="950952"/>
                    <a:pt x="1235727" y="907679"/>
                    <a:pt x="1235727" y="855963"/>
                  </a:cubicBezTo>
                  <a:close/>
                  <a:moveTo>
                    <a:pt x="639745" y="758862"/>
                  </a:moveTo>
                  <a:lnTo>
                    <a:pt x="615874" y="758862"/>
                  </a:lnTo>
                  <a:lnTo>
                    <a:pt x="615874" y="948841"/>
                  </a:lnTo>
                  <a:lnTo>
                    <a:pt x="639745" y="948841"/>
                  </a:lnTo>
                  <a:lnTo>
                    <a:pt x="639745" y="758862"/>
                  </a:lnTo>
                  <a:close/>
                  <a:moveTo>
                    <a:pt x="1272329" y="1630656"/>
                  </a:moveTo>
                  <a:lnTo>
                    <a:pt x="1272329" y="1598993"/>
                  </a:lnTo>
                  <a:lnTo>
                    <a:pt x="1129103" y="1598993"/>
                  </a:lnTo>
                  <a:lnTo>
                    <a:pt x="1129103" y="1630656"/>
                  </a:lnTo>
                  <a:lnTo>
                    <a:pt x="1272329" y="1630656"/>
                  </a:lnTo>
                  <a:close/>
                  <a:moveTo>
                    <a:pt x="2418937" y="3149435"/>
                  </a:moveTo>
                  <a:lnTo>
                    <a:pt x="2418937" y="3117772"/>
                  </a:lnTo>
                  <a:lnTo>
                    <a:pt x="2275710" y="3117772"/>
                  </a:lnTo>
                  <a:lnTo>
                    <a:pt x="2275710" y="3149435"/>
                  </a:lnTo>
                  <a:lnTo>
                    <a:pt x="2418937" y="3149435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14840" y="284969"/>
              <a:ext cx="2423711" cy="3229649"/>
            </a:xfrm>
            <a:custGeom>
              <a:rect b="b" l="l" r="r" t="t"/>
              <a:pathLst>
                <a:path extrusionOk="0" h="3229649" w="2423711">
                  <a:moveTo>
                    <a:pt x="2376764" y="2470787"/>
                  </a:moveTo>
                  <a:lnTo>
                    <a:pt x="2352893" y="2470787"/>
                  </a:lnTo>
                  <a:lnTo>
                    <a:pt x="2352893" y="2280808"/>
                  </a:lnTo>
                  <a:lnTo>
                    <a:pt x="2376764" y="2280808"/>
                  </a:lnTo>
                  <a:lnTo>
                    <a:pt x="2376764" y="2470787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89979"/>
                  </a:lnTo>
                  <a:lnTo>
                    <a:pt x="657250" y="189979"/>
                  </a:lnTo>
                  <a:lnTo>
                    <a:pt x="657250" y="0"/>
                  </a:lnTo>
                  <a:close/>
                  <a:moveTo>
                    <a:pt x="33419" y="937231"/>
                  </a:moveTo>
                  <a:lnTo>
                    <a:pt x="16710" y="915067"/>
                  </a:lnTo>
                  <a:lnTo>
                    <a:pt x="117764" y="781026"/>
                  </a:lnTo>
                  <a:lnTo>
                    <a:pt x="134474" y="803191"/>
                  </a:lnTo>
                  <a:lnTo>
                    <a:pt x="33419" y="937231"/>
                  </a:lnTo>
                  <a:close/>
                  <a:moveTo>
                    <a:pt x="1729858" y="37996"/>
                  </a:moveTo>
                  <a:lnTo>
                    <a:pt x="1746567" y="15832"/>
                  </a:lnTo>
                  <a:lnTo>
                    <a:pt x="1847622" y="149873"/>
                  </a:lnTo>
                  <a:lnTo>
                    <a:pt x="1830912" y="172037"/>
                  </a:lnTo>
                  <a:lnTo>
                    <a:pt x="1729858" y="37996"/>
                  </a:lnTo>
                  <a:close/>
                  <a:moveTo>
                    <a:pt x="1863536" y="902402"/>
                  </a:moveTo>
                  <a:lnTo>
                    <a:pt x="1839665" y="902402"/>
                  </a:lnTo>
                  <a:cubicBezTo>
                    <a:pt x="1839665" y="867572"/>
                    <a:pt x="1818181" y="839075"/>
                    <a:pt x="1791923" y="839075"/>
                  </a:cubicBezTo>
                  <a:cubicBezTo>
                    <a:pt x="1765664" y="839075"/>
                    <a:pt x="1744180" y="867572"/>
                    <a:pt x="1744180" y="902402"/>
                  </a:cubicBezTo>
                  <a:lnTo>
                    <a:pt x="1720309" y="902402"/>
                  </a:lnTo>
                  <a:cubicBezTo>
                    <a:pt x="1720309" y="849630"/>
                    <a:pt x="1752137" y="807412"/>
                    <a:pt x="1791923" y="807412"/>
                  </a:cubicBezTo>
                  <a:cubicBezTo>
                    <a:pt x="1830912" y="807412"/>
                    <a:pt x="1863536" y="850685"/>
                    <a:pt x="1863536" y="902402"/>
                  </a:cubicBezTo>
                  <a:close/>
                  <a:moveTo>
                    <a:pt x="1180823" y="2460233"/>
                  </a:moveTo>
                  <a:lnTo>
                    <a:pt x="1164113" y="2438068"/>
                  </a:lnTo>
                  <a:lnTo>
                    <a:pt x="1265167" y="2304027"/>
                  </a:lnTo>
                  <a:lnTo>
                    <a:pt x="1281877" y="2326192"/>
                  </a:lnTo>
                  <a:lnTo>
                    <a:pt x="1180823" y="2460233"/>
                  </a:lnTo>
                  <a:close/>
                  <a:moveTo>
                    <a:pt x="82753" y="2469731"/>
                  </a:moveTo>
                  <a:lnTo>
                    <a:pt x="58882" y="2469731"/>
                  </a:lnTo>
                  <a:lnTo>
                    <a:pt x="58882" y="2279752"/>
                  </a:lnTo>
                  <a:lnTo>
                    <a:pt x="82753" y="2279752"/>
                  </a:lnTo>
                  <a:lnTo>
                    <a:pt x="82753" y="2469731"/>
                  </a:lnTo>
                  <a:close/>
                  <a:moveTo>
                    <a:pt x="1803062" y="3229649"/>
                  </a:moveTo>
                  <a:lnTo>
                    <a:pt x="1779191" y="3229649"/>
                  </a:lnTo>
                  <a:lnTo>
                    <a:pt x="1779191" y="3039670"/>
                  </a:lnTo>
                  <a:lnTo>
                    <a:pt x="1803062" y="3039670"/>
                  </a:lnTo>
                  <a:lnTo>
                    <a:pt x="1803062" y="3229649"/>
                  </a:lnTo>
                  <a:close/>
                  <a:moveTo>
                    <a:pt x="143226" y="3182154"/>
                  </a:moveTo>
                  <a:lnTo>
                    <a:pt x="119355" y="3182154"/>
                  </a:lnTo>
                  <a:cubicBezTo>
                    <a:pt x="119355" y="3147325"/>
                    <a:pt x="97871" y="3118827"/>
                    <a:pt x="71613" y="3118827"/>
                  </a:cubicBezTo>
                  <a:cubicBezTo>
                    <a:pt x="45355" y="3118827"/>
                    <a:pt x="23871" y="3147325"/>
                    <a:pt x="23871" y="3182154"/>
                  </a:cubicBezTo>
                  <a:lnTo>
                    <a:pt x="0" y="3182154"/>
                  </a:lnTo>
                  <a:cubicBezTo>
                    <a:pt x="0" y="3129382"/>
                    <a:pt x="31828" y="3087164"/>
                    <a:pt x="71613" y="3087164"/>
                  </a:cubicBezTo>
                  <a:cubicBezTo>
                    <a:pt x="111398" y="3087164"/>
                    <a:pt x="143226" y="3129382"/>
                    <a:pt x="143226" y="3182154"/>
                  </a:cubicBezTo>
                  <a:close/>
                  <a:moveTo>
                    <a:pt x="2322656" y="173092"/>
                  </a:moveTo>
                  <a:lnTo>
                    <a:pt x="2305946" y="150928"/>
                  </a:lnTo>
                  <a:lnTo>
                    <a:pt x="2407001" y="16887"/>
                  </a:lnTo>
                  <a:lnTo>
                    <a:pt x="2423710" y="39051"/>
                  </a:lnTo>
                  <a:lnTo>
                    <a:pt x="2322656" y="173092"/>
                  </a:lnTo>
                  <a:close/>
                  <a:moveTo>
                    <a:pt x="601551" y="3216984"/>
                  </a:moveTo>
                  <a:lnTo>
                    <a:pt x="584841" y="3194819"/>
                  </a:lnTo>
                  <a:lnTo>
                    <a:pt x="685896" y="3060778"/>
                  </a:lnTo>
                  <a:lnTo>
                    <a:pt x="702605" y="3082942"/>
                  </a:lnTo>
                  <a:lnTo>
                    <a:pt x="601551" y="3216984"/>
                  </a:lnTo>
                  <a:close/>
                  <a:moveTo>
                    <a:pt x="1746567" y="1696093"/>
                  </a:moveTo>
                  <a:lnTo>
                    <a:pt x="1729858" y="1673929"/>
                  </a:lnTo>
                  <a:lnTo>
                    <a:pt x="1830912" y="1539888"/>
                  </a:lnTo>
                  <a:lnTo>
                    <a:pt x="1847622" y="1562052"/>
                  </a:lnTo>
                  <a:lnTo>
                    <a:pt x="1746567" y="1696093"/>
                  </a:lnTo>
                  <a:close/>
                  <a:moveTo>
                    <a:pt x="573701" y="1567330"/>
                  </a:moveTo>
                  <a:lnTo>
                    <a:pt x="597573" y="1567330"/>
                  </a:lnTo>
                  <a:cubicBezTo>
                    <a:pt x="597573" y="1602159"/>
                    <a:pt x="619056" y="1630656"/>
                    <a:pt x="645315" y="1630656"/>
                  </a:cubicBezTo>
                  <a:cubicBezTo>
                    <a:pt x="671573" y="1630656"/>
                    <a:pt x="693057" y="1602159"/>
                    <a:pt x="693057" y="1567330"/>
                  </a:cubicBezTo>
                  <a:lnTo>
                    <a:pt x="716928" y="1567330"/>
                  </a:lnTo>
                  <a:cubicBezTo>
                    <a:pt x="716928" y="1620102"/>
                    <a:pt x="685100" y="1662319"/>
                    <a:pt x="645315" y="1662319"/>
                  </a:cubicBezTo>
                  <a:cubicBezTo>
                    <a:pt x="606325" y="1662319"/>
                    <a:pt x="573701" y="1620102"/>
                    <a:pt x="573701" y="1567330"/>
                  </a:cubicBezTo>
                  <a:close/>
                  <a:moveTo>
                    <a:pt x="1863536" y="2421181"/>
                  </a:moveTo>
                  <a:lnTo>
                    <a:pt x="1839665" y="2421181"/>
                  </a:lnTo>
                  <a:cubicBezTo>
                    <a:pt x="1839665" y="2386352"/>
                    <a:pt x="1818181" y="2357855"/>
                    <a:pt x="1791923" y="2357855"/>
                  </a:cubicBezTo>
                  <a:cubicBezTo>
                    <a:pt x="1765664" y="2357855"/>
                    <a:pt x="1744180" y="2386352"/>
                    <a:pt x="1744180" y="2421181"/>
                  </a:cubicBezTo>
                  <a:lnTo>
                    <a:pt x="1720309" y="2421181"/>
                  </a:lnTo>
                  <a:cubicBezTo>
                    <a:pt x="1720309" y="2368409"/>
                    <a:pt x="1752137" y="2326192"/>
                    <a:pt x="1791923" y="2326192"/>
                  </a:cubicBezTo>
                  <a:cubicBezTo>
                    <a:pt x="1831708" y="2326192"/>
                    <a:pt x="1863536" y="2369465"/>
                    <a:pt x="1863536" y="2421181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3487074"/>
            <a:ext cx="9070690" cy="57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683600"/>
            <a:ext cx="8269762" cy="3824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1"/>
          <p:cNvGrpSpPr/>
          <p:nvPr/>
        </p:nvGrpSpPr>
        <p:grpSpPr>
          <a:xfrm>
            <a:off x="1028700" y="1240664"/>
            <a:ext cx="9226430" cy="1936262"/>
            <a:chOff x="0" y="9525"/>
            <a:chExt cx="12301907" cy="2581683"/>
          </a:xfrm>
        </p:grpSpPr>
        <p:sp>
          <p:nvSpPr>
            <p:cNvPr id="231" name="Google Shape;231;p11"/>
            <p:cNvSpPr txBox="1"/>
            <p:nvPr/>
          </p:nvSpPr>
          <p:spPr>
            <a:xfrm>
              <a:off x="0" y="9525"/>
              <a:ext cx="12301907" cy="1602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999" u="none" cap="none" strike="noStrike">
                  <a:solidFill>
                    <a:srgbClr val="242725"/>
                  </a:solidFill>
                  <a:latin typeface="Oswald"/>
                  <a:ea typeface="Oswald"/>
                  <a:cs typeface="Oswald"/>
                  <a:sym typeface="Oswald"/>
                </a:rPr>
                <a:t>Elegância</a:t>
              </a:r>
              <a:endParaRPr/>
            </a:p>
          </p:txBody>
        </p:sp>
        <p:sp>
          <p:nvSpPr>
            <p:cNvPr id="232" name="Google Shape;232;p11"/>
            <p:cNvSpPr txBox="1"/>
            <p:nvPr/>
          </p:nvSpPr>
          <p:spPr>
            <a:xfrm>
              <a:off x="0" y="1975372"/>
              <a:ext cx="12301907" cy="615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w/ jsdoc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/>
        </p:nvSpPr>
        <p:spPr>
          <a:xfrm>
            <a:off x="2264735" y="3486364"/>
            <a:ext cx="3978767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Autocomplete</a:t>
            </a:r>
            <a:endParaRPr/>
          </a:p>
        </p:txBody>
      </p:sp>
      <p:sp>
        <p:nvSpPr>
          <p:cNvPr id="238" name="Google Shape;238;p12"/>
          <p:cNvSpPr txBox="1"/>
          <p:nvPr/>
        </p:nvSpPr>
        <p:spPr>
          <a:xfrm>
            <a:off x="2264735" y="4017542"/>
            <a:ext cx="3978767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O que está disponível?</a:t>
            </a:r>
            <a:endParaRPr/>
          </a:p>
        </p:txBody>
      </p:sp>
      <p:sp>
        <p:nvSpPr>
          <p:cNvPr id="239" name="Google Shape;239;p12"/>
          <p:cNvSpPr txBox="1"/>
          <p:nvPr/>
        </p:nvSpPr>
        <p:spPr>
          <a:xfrm>
            <a:off x="2264735" y="2958839"/>
            <a:ext cx="3978767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Adivinhar?</a:t>
            </a:r>
            <a:endParaRPr/>
          </a:p>
        </p:txBody>
      </p:sp>
      <p:sp>
        <p:nvSpPr>
          <p:cNvPr id="240" name="Google Shape;240;p12"/>
          <p:cNvSpPr/>
          <p:nvPr/>
        </p:nvSpPr>
        <p:spPr>
          <a:xfrm>
            <a:off x="-2403923" y="816066"/>
            <a:ext cx="5775936" cy="58018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"/>
          <p:cNvSpPr/>
          <p:nvPr/>
        </p:nvSpPr>
        <p:spPr>
          <a:xfrm>
            <a:off x="16177234" y="-958824"/>
            <a:ext cx="2870441" cy="288330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12"/>
          <p:cNvGrpSpPr/>
          <p:nvPr/>
        </p:nvGrpSpPr>
        <p:grpSpPr>
          <a:xfrm>
            <a:off x="-732324" y="2434577"/>
            <a:ext cx="1546114" cy="1475482"/>
            <a:chOff x="214840" y="209944"/>
            <a:chExt cx="2436442" cy="2379361"/>
          </a:xfrm>
        </p:grpSpPr>
        <p:sp>
          <p:nvSpPr>
            <p:cNvPr id="243" name="Google Shape;243;p12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878" y="905712"/>
            <a:ext cx="8562696" cy="847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9329722" y="7337631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15724042" y="8200652"/>
            <a:ext cx="1531825" cy="15386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16782634" y="8491196"/>
            <a:ext cx="953331" cy="95760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100" y="3701088"/>
            <a:ext cx="5906325" cy="25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6388" y="552150"/>
            <a:ext cx="4135300" cy="889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4"/>
          <p:cNvGrpSpPr/>
          <p:nvPr/>
        </p:nvGrpSpPr>
        <p:grpSpPr>
          <a:xfrm>
            <a:off x="1452511" y="3776681"/>
            <a:ext cx="3823385" cy="2676489"/>
            <a:chOff x="0" y="-76200"/>
            <a:chExt cx="5097846" cy="3568652"/>
          </a:xfrm>
        </p:grpSpPr>
        <p:sp>
          <p:nvSpPr>
            <p:cNvPr id="260" name="Google Shape;260;p14"/>
            <p:cNvSpPr txBox="1"/>
            <p:nvPr/>
          </p:nvSpPr>
          <p:spPr>
            <a:xfrm>
              <a:off x="0" y="-76200"/>
              <a:ext cx="5097846" cy="798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242725"/>
                  </a:solidFill>
                  <a:latin typeface="Oswald"/>
                  <a:ea typeface="Oswald"/>
                  <a:cs typeface="Oswald"/>
                  <a:sym typeface="Oswald"/>
                </a:rPr>
                <a:t>contexto</a:t>
              </a:r>
              <a:endParaRPr/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0" y="1286364"/>
              <a:ext cx="5097846" cy="2206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robustez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performance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genéricos ~ manutenção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escalabilidade</a:t>
              </a:r>
              <a:endParaRPr/>
            </a:p>
          </p:txBody>
        </p:sp>
      </p:grpSp>
      <p:sp>
        <p:nvSpPr>
          <p:cNvPr id="262" name="Google Shape;262;p14"/>
          <p:cNvSpPr/>
          <p:nvPr/>
        </p:nvSpPr>
        <p:spPr>
          <a:xfrm>
            <a:off x="6524526" y="2059650"/>
            <a:ext cx="5238947" cy="526242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7470717" y="6384305"/>
            <a:ext cx="808785" cy="81241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14"/>
          <p:cNvGrpSpPr/>
          <p:nvPr/>
        </p:nvGrpSpPr>
        <p:grpSpPr>
          <a:xfrm>
            <a:off x="7864131" y="3469528"/>
            <a:ext cx="2559726" cy="2442652"/>
            <a:chOff x="214840" y="209944"/>
            <a:chExt cx="2436442" cy="2379361"/>
          </a:xfrm>
        </p:grpSpPr>
        <p:sp>
          <p:nvSpPr>
            <p:cNvPr id="265" name="Google Shape;265;p14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14"/>
          <p:cNvGrpSpPr/>
          <p:nvPr/>
        </p:nvGrpSpPr>
        <p:grpSpPr>
          <a:xfrm>
            <a:off x="13435916" y="3848618"/>
            <a:ext cx="3823385" cy="2604550"/>
            <a:chOff x="0" y="-57150"/>
            <a:chExt cx="5097846" cy="3472734"/>
          </a:xfrm>
        </p:grpSpPr>
        <p:sp>
          <p:nvSpPr>
            <p:cNvPr id="268" name="Google Shape;268;p14"/>
            <p:cNvSpPr txBox="1"/>
            <p:nvPr/>
          </p:nvSpPr>
          <p:spPr>
            <a:xfrm>
              <a:off x="0" y="-57150"/>
              <a:ext cx="5097846" cy="702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242725"/>
                  </a:solidFill>
                  <a:latin typeface="Oswald"/>
                  <a:ea typeface="Oswald"/>
                  <a:cs typeface="Oswald"/>
                  <a:sym typeface="Oswald"/>
                </a:rPr>
                <a:t>foco</a:t>
              </a: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0" y="1209496"/>
              <a:ext cx="5097846" cy="2206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determinação</a:t>
              </a:r>
              <a:endParaRPr/>
            </a:p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leia sempre que possível as docs</a:t>
              </a:r>
              <a:endParaRPr/>
            </a:p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dedicação</a:t>
              </a:r>
              <a:endParaRPr/>
            </a:p>
          </p:txBody>
        </p:sp>
      </p:grpSp>
      <p:sp>
        <p:nvSpPr>
          <p:cNvPr id="270" name="Google Shape;270;p14"/>
          <p:cNvSpPr txBox="1"/>
          <p:nvPr/>
        </p:nvSpPr>
        <p:spPr>
          <a:xfrm>
            <a:off x="14262367" y="704850"/>
            <a:ext cx="2996933" cy="2803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375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/>
        </p:nvSpPr>
        <p:spPr>
          <a:xfrm>
            <a:off x="1028700" y="1779580"/>
            <a:ext cx="7267677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Com amor</a:t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9329722" y="7337631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 txBox="1"/>
          <p:nvPr/>
        </p:nvSpPr>
        <p:spPr>
          <a:xfrm>
            <a:off x="1028700" y="5389105"/>
            <a:ext cx="5980970" cy="422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Camila Campos</a:t>
            </a:r>
            <a:endParaRPr/>
          </a:p>
        </p:txBody>
      </p:sp>
      <p:sp>
        <p:nvSpPr>
          <p:cNvPr id="278" name="Google Shape;278;p15"/>
          <p:cNvSpPr txBox="1"/>
          <p:nvPr/>
        </p:nvSpPr>
        <p:spPr>
          <a:xfrm>
            <a:off x="1028700" y="6157402"/>
            <a:ext cx="5980970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Matheus Santos</a:t>
            </a:r>
            <a:endParaRPr/>
          </a:p>
        </p:txBody>
      </p:sp>
      <p:sp>
        <p:nvSpPr>
          <p:cNvPr id="279" name="Google Shape;279;p15"/>
          <p:cNvSpPr txBox="1"/>
          <p:nvPr/>
        </p:nvSpPr>
        <p:spPr>
          <a:xfrm>
            <a:off x="1028700" y="4628236"/>
            <a:ext cx="5980970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Jacarankids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14766295" y="4743036"/>
            <a:ext cx="1531825" cy="15386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9145735" y="3965279"/>
            <a:ext cx="774287" cy="77775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16782634" y="8491196"/>
            <a:ext cx="953331" cy="95760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15"/>
          <p:cNvGrpSpPr/>
          <p:nvPr/>
        </p:nvGrpSpPr>
        <p:grpSpPr>
          <a:xfrm>
            <a:off x="8212923" y="6871838"/>
            <a:ext cx="1546114" cy="1475482"/>
            <a:chOff x="214840" y="209944"/>
            <a:chExt cx="2436442" cy="2379361"/>
          </a:xfrm>
        </p:grpSpPr>
        <p:sp>
          <p:nvSpPr>
            <p:cNvPr id="284" name="Google Shape;284;p15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5"/>
          <p:cNvGrpSpPr/>
          <p:nvPr/>
        </p:nvGrpSpPr>
        <p:grpSpPr>
          <a:xfrm>
            <a:off x="11364576" y="6871838"/>
            <a:ext cx="1546114" cy="1475482"/>
            <a:chOff x="214840" y="209944"/>
            <a:chExt cx="2436442" cy="2379361"/>
          </a:xfrm>
        </p:grpSpPr>
        <p:sp>
          <p:nvSpPr>
            <p:cNvPr id="287" name="Google Shape;287;p15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5"/>
          <p:cNvSpPr txBox="1"/>
          <p:nvPr/>
        </p:nvSpPr>
        <p:spPr>
          <a:xfrm>
            <a:off x="1028700" y="6905274"/>
            <a:ext cx="5980970" cy="422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Creditas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6"/>
          <p:cNvGrpSpPr/>
          <p:nvPr/>
        </p:nvGrpSpPr>
        <p:grpSpPr>
          <a:xfrm>
            <a:off x="10347662" y="1015504"/>
            <a:ext cx="1546114" cy="1475482"/>
            <a:chOff x="214840" y="209944"/>
            <a:chExt cx="2436442" cy="2379361"/>
          </a:xfrm>
        </p:grpSpPr>
        <p:sp>
          <p:nvSpPr>
            <p:cNvPr id="295" name="Google Shape;295;p16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6"/>
          <p:cNvGrpSpPr/>
          <p:nvPr/>
        </p:nvGrpSpPr>
        <p:grpSpPr>
          <a:xfrm>
            <a:off x="4414271" y="6075582"/>
            <a:ext cx="1546114" cy="1475482"/>
            <a:chOff x="214840" y="209944"/>
            <a:chExt cx="2436442" cy="2379361"/>
          </a:xfrm>
        </p:grpSpPr>
        <p:sp>
          <p:nvSpPr>
            <p:cNvPr id="298" name="Google Shape;298;p16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258" y="2615317"/>
            <a:ext cx="6019484" cy="50563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/>
          <p:nvPr/>
        </p:nvSpPr>
        <p:spPr>
          <a:xfrm>
            <a:off x="-2883750" y="7671683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15187028" y="-3763194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1028700" y="4538855"/>
            <a:ext cx="4243206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Obrigada</a:t>
            </a:r>
            <a:endParaRPr/>
          </a:p>
        </p:txBody>
      </p:sp>
      <p:sp>
        <p:nvSpPr>
          <p:cNvPr id="304" name="Google Shape;304;p16"/>
          <p:cNvSpPr txBox="1"/>
          <p:nvPr/>
        </p:nvSpPr>
        <p:spPr>
          <a:xfrm>
            <a:off x="13299995" y="2607334"/>
            <a:ext cx="3746328" cy="404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GitHub</a:t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13299995" y="3145446"/>
            <a:ext cx="3746328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hstrada</a:t>
            </a:r>
            <a:endParaRPr/>
          </a:p>
        </p:txBody>
      </p:sp>
      <p:sp>
        <p:nvSpPr>
          <p:cNvPr id="306" name="Google Shape;306;p16"/>
          <p:cNvSpPr txBox="1"/>
          <p:nvPr/>
        </p:nvSpPr>
        <p:spPr>
          <a:xfrm>
            <a:off x="13299995" y="4264273"/>
            <a:ext cx="3746328" cy="404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Portfólio</a:t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13299995" y="4802385"/>
            <a:ext cx="3746328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hstrada.io</a:t>
            </a:r>
            <a:endParaRPr/>
          </a:p>
        </p:txBody>
      </p:sp>
      <p:sp>
        <p:nvSpPr>
          <p:cNvPr id="308" name="Google Shape;308;p16"/>
          <p:cNvSpPr txBox="1"/>
          <p:nvPr/>
        </p:nvSpPr>
        <p:spPr>
          <a:xfrm>
            <a:off x="13299995" y="5921212"/>
            <a:ext cx="3746328" cy="404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LinkedIn</a:t>
            </a:r>
            <a:endParaRPr/>
          </a:p>
        </p:txBody>
      </p:sp>
      <p:sp>
        <p:nvSpPr>
          <p:cNvPr id="309" name="Google Shape;309;p16"/>
          <p:cNvSpPr txBox="1"/>
          <p:nvPr/>
        </p:nvSpPr>
        <p:spPr>
          <a:xfrm>
            <a:off x="13299995" y="6391513"/>
            <a:ext cx="3746328" cy="832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https://www.linkedin.com/in/helenastrada/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/>
          <p:nvPr/>
        </p:nvSpPr>
        <p:spPr>
          <a:xfrm>
            <a:off x="9329722" y="7337631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14766295" y="4743036"/>
            <a:ext cx="1531825" cy="15386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9145735" y="3965279"/>
            <a:ext cx="774287" cy="77775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16782634" y="8491196"/>
            <a:ext cx="953331" cy="95760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17"/>
          <p:cNvGrpSpPr/>
          <p:nvPr/>
        </p:nvGrpSpPr>
        <p:grpSpPr>
          <a:xfrm>
            <a:off x="7824044" y="6871838"/>
            <a:ext cx="1546114" cy="1475482"/>
            <a:chOff x="214840" y="209944"/>
            <a:chExt cx="2436442" cy="2379361"/>
          </a:xfrm>
        </p:grpSpPr>
        <p:sp>
          <p:nvSpPr>
            <p:cNvPr id="319" name="Google Shape;319;p17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3264811"/>
            <a:ext cx="5993489" cy="59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/>
        </p:nvSpPr>
        <p:spPr>
          <a:xfrm>
            <a:off x="1028700" y="1779580"/>
            <a:ext cx="7267677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Código Fonte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14262367" y="704850"/>
            <a:ext cx="2996933" cy="2803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375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1631548" y="-2679621"/>
            <a:ext cx="5335328" cy="535924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028700" y="1240664"/>
            <a:ext cx="9226430" cy="1993914"/>
            <a:chOff x="0" y="9525"/>
            <a:chExt cx="12301907" cy="2658551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0" y="9525"/>
              <a:ext cx="12301907" cy="1602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999" u="none" cap="none" strike="noStrike">
                  <a:solidFill>
                    <a:srgbClr val="242725"/>
                  </a:solidFill>
                  <a:latin typeface="Oswald"/>
                  <a:ea typeface="Oswald"/>
                  <a:cs typeface="Oswald"/>
                  <a:sym typeface="Oswald"/>
                </a:rPr>
                <a:t>Conteúdo</a:t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1975372"/>
              <a:ext cx="12301907" cy="6927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242725"/>
                  </a:solidFill>
                  <a:latin typeface="Quicksand Light"/>
                  <a:ea typeface="Quicksand Light"/>
                  <a:cs typeface="Quicksand Light"/>
                  <a:sym typeface="Quicksand Light"/>
                </a:rPr>
                <a:t>O que veremos?</a:t>
              </a:r>
              <a:endParaRPr/>
            </a:p>
          </p:txBody>
        </p:sp>
      </p:grpSp>
      <p:sp>
        <p:nvSpPr>
          <p:cNvPr id="103" name="Google Shape;103;p2"/>
          <p:cNvSpPr txBox="1"/>
          <p:nvPr/>
        </p:nvSpPr>
        <p:spPr>
          <a:xfrm>
            <a:off x="14069725" y="6867885"/>
            <a:ext cx="3189575" cy="2803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375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>
              <a:solidFill>
                <a:srgbClr val="EFEFEF"/>
              </a:solidFill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14482857" y="1690270"/>
            <a:ext cx="2649143" cy="2718396"/>
            <a:chOff x="214840" y="284969"/>
            <a:chExt cx="2436442" cy="3229649"/>
          </a:xfrm>
        </p:grpSpPr>
        <p:sp>
          <p:nvSpPr>
            <p:cNvPr id="105" name="Google Shape;105;p2"/>
            <p:cNvSpPr/>
            <p:nvPr/>
          </p:nvSpPr>
          <p:spPr>
            <a:xfrm>
              <a:off x="232345" y="284969"/>
              <a:ext cx="2418937" cy="3183210"/>
            </a:xfrm>
            <a:custGeom>
              <a:rect b="b" l="l" r="r" t="t"/>
              <a:pathLst>
                <a:path extrusionOk="0" h="3183210" w="2418937">
                  <a:moveTo>
                    <a:pt x="20688" y="189979"/>
                  </a:moveTo>
                  <a:lnTo>
                    <a:pt x="20688" y="158316"/>
                  </a:lnTo>
                  <a:cubicBezTo>
                    <a:pt x="46947" y="158316"/>
                    <a:pt x="68431" y="129819"/>
                    <a:pt x="68431" y="94990"/>
                  </a:cubicBezTo>
                  <a:cubicBezTo>
                    <a:pt x="68431" y="60160"/>
                    <a:pt x="46947" y="31663"/>
                    <a:pt x="20688" y="31663"/>
                  </a:cubicBezTo>
                  <a:lnTo>
                    <a:pt x="20688" y="0"/>
                  </a:lnTo>
                  <a:cubicBezTo>
                    <a:pt x="60474" y="0"/>
                    <a:pt x="92302" y="42218"/>
                    <a:pt x="92302" y="94990"/>
                  </a:cubicBezTo>
                  <a:cubicBezTo>
                    <a:pt x="92302" y="147762"/>
                    <a:pt x="60474" y="189979"/>
                    <a:pt x="20688" y="189979"/>
                  </a:cubicBezTo>
                  <a:close/>
                  <a:moveTo>
                    <a:pt x="1273125" y="109766"/>
                  </a:moveTo>
                  <a:lnTo>
                    <a:pt x="1273125" y="78103"/>
                  </a:lnTo>
                  <a:lnTo>
                    <a:pt x="1129898" y="78103"/>
                  </a:lnTo>
                  <a:lnTo>
                    <a:pt x="1129898" y="109766"/>
                  </a:lnTo>
                  <a:lnTo>
                    <a:pt x="1273125" y="109766"/>
                  </a:lnTo>
                  <a:close/>
                  <a:moveTo>
                    <a:pt x="1201511" y="3183210"/>
                  </a:moveTo>
                  <a:cubicBezTo>
                    <a:pt x="1241297" y="3183210"/>
                    <a:pt x="1273125" y="3140992"/>
                    <a:pt x="1273125" y="3088220"/>
                  </a:cubicBezTo>
                  <a:lnTo>
                    <a:pt x="1249254" y="3088220"/>
                  </a:lnTo>
                  <a:cubicBezTo>
                    <a:pt x="1249254" y="3123049"/>
                    <a:pt x="1227770" y="3151546"/>
                    <a:pt x="1201511" y="3151546"/>
                  </a:cubicBezTo>
                  <a:cubicBezTo>
                    <a:pt x="1175253" y="3151546"/>
                    <a:pt x="1153769" y="3123049"/>
                    <a:pt x="1153769" y="3088220"/>
                  </a:cubicBezTo>
                  <a:lnTo>
                    <a:pt x="1129898" y="3088220"/>
                  </a:lnTo>
                  <a:cubicBezTo>
                    <a:pt x="1129898" y="3139936"/>
                    <a:pt x="1161726" y="3183210"/>
                    <a:pt x="1201511" y="3183210"/>
                  </a:cubicBezTo>
                  <a:close/>
                  <a:moveTo>
                    <a:pt x="592799" y="2373686"/>
                  </a:moveTo>
                  <a:cubicBezTo>
                    <a:pt x="592799" y="2426458"/>
                    <a:pt x="624627" y="2468676"/>
                    <a:pt x="664412" y="2468676"/>
                  </a:cubicBezTo>
                  <a:lnTo>
                    <a:pt x="664412" y="2437013"/>
                  </a:lnTo>
                  <a:cubicBezTo>
                    <a:pt x="638154" y="2437013"/>
                    <a:pt x="616670" y="2408516"/>
                    <a:pt x="616670" y="2373686"/>
                  </a:cubicBezTo>
                  <a:cubicBezTo>
                    <a:pt x="616670" y="2338857"/>
                    <a:pt x="638154" y="2310360"/>
                    <a:pt x="664412" y="2310360"/>
                  </a:cubicBezTo>
                  <a:lnTo>
                    <a:pt x="664412" y="2278697"/>
                  </a:lnTo>
                  <a:cubicBezTo>
                    <a:pt x="625423" y="2278697"/>
                    <a:pt x="592799" y="2321970"/>
                    <a:pt x="592799" y="2373686"/>
                  </a:cubicBezTo>
                  <a:close/>
                  <a:moveTo>
                    <a:pt x="101054" y="1690816"/>
                  </a:moveTo>
                  <a:lnTo>
                    <a:pt x="117764" y="1667597"/>
                  </a:lnTo>
                  <a:lnTo>
                    <a:pt x="16710" y="1533555"/>
                  </a:lnTo>
                  <a:lnTo>
                    <a:pt x="0" y="1555720"/>
                  </a:lnTo>
                  <a:lnTo>
                    <a:pt x="101054" y="1690816"/>
                  </a:lnTo>
                  <a:close/>
                  <a:moveTo>
                    <a:pt x="2418937" y="874960"/>
                  </a:moveTo>
                  <a:lnTo>
                    <a:pt x="2418937" y="843297"/>
                  </a:lnTo>
                  <a:lnTo>
                    <a:pt x="2275710" y="843297"/>
                  </a:lnTo>
                  <a:lnTo>
                    <a:pt x="2275710" y="874960"/>
                  </a:lnTo>
                  <a:lnTo>
                    <a:pt x="2418937" y="874960"/>
                  </a:lnTo>
                  <a:close/>
                  <a:moveTo>
                    <a:pt x="2311517" y="1617991"/>
                  </a:moveTo>
                  <a:cubicBezTo>
                    <a:pt x="2311517" y="1670763"/>
                    <a:pt x="2343345" y="1712981"/>
                    <a:pt x="2383130" y="1712981"/>
                  </a:cubicBezTo>
                  <a:lnTo>
                    <a:pt x="2383130" y="1681317"/>
                  </a:lnTo>
                  <a:cubicBezTo>
                    <a:pt x="2356872" y="1681317"/>
                    <a:pt x="2335388" y="1652820"/>
                    <a:pt x="2335388" y="1617991"/>
                  </a:cubicBezTo>
                  <a:cubicBezTo>
                    <a:pt x="2335388" y="1583161"/>
                    <a:pt x="2356872" y="1554664"/>
                    <a:pt x="2383130" y="1554664"/>
                  </a:cubicBezTo>
                  <a:lnTo>
                    <a:pt x="2383130" y="1523001"/>
                  </a:lnTo>
                  <a:cubicBezTo>
                    <a:pt x="2344141" y="1523001"/>
                    <a:pt x="2311517" y="1565219"/>
                    <a:pt x="2311517" y="1617991"/>
                  </a:cubicBezTo>
                  <a:close/>
                  <a:moveTo>
                    <a:pt x="1235727" y="855963"/>
                  </a:moveTo>
                  <a:cubicBezTo>
                    <a:pt x="1235727" y="803190"/>
                    <a:pt x="1203899" y="760973"/>
                    <a:pt x="1164113" y="760973"/>
                  </a:cubicBezTo>
                  <a:lnTo>
                    <a:pt x="1164113" y="792636"/>
                  </a:lnTo>
                  <a:cubicBezTo>
                    <a:pt x="1190372" y="792636"/>
                    <a:pt x="1211856" y="821133"/>
                    <a:pt x="1211856" y="855963"/>
                  </a:cubicBezTo>
                  <a:cubicBezTo>
                    <a:pt x="1211856" y="890792"/>
                    <a:pt x="1190372" y="919289"/>
                    <a:pt x="1164113" y="919289"/>
                  </a:cubicBezTo>
                  <a:lnTo>
                    <a:pt x="1164113" y="950952"/>
                  </a:lnTo>
                  <a:cubicBezTo>
                    <a:pt x="1203899" y="950952"/>
                    <a:pt x="1235727" y="907679"/>
                    <a:pt x="1235727" y="855963"/>
                  </a:cubicBezTo>
                  <a:close/>
                  <a:moveTo>
                    <a:pt x="639745" y="758862"/>
                  </a:moveTo>
                  <a:lnTo>
                    <a:pt x="615874" y="758862"/>
                  </a:lnTo>
                  <a:lnTo>
                    <a:pt x="615874" y="948841"/>
                  </a:lnTo>
                  <a:lnTo>
                    <a:pt x="639745" y="948841"/>
                  </a:lnTo>
                  <a:lnTo>
                    <a:pt x="639745" y="758862"/>
                  </a:lnTo>
                  <a:close/>
                  <a:moveTo>
                    <a:pt x="1272329" y="1630656"/>
                  </a:moveTo>
                  <a:lnTo>
                    <a:pt x="1272329" y="1598993"/>
                  </a:lnTo>
                  <a:lnTo>
                    <a:pt x="1129103" y="1598993"/>
                  </a:lnTo>
                  <a:lnTo>
                    <a:pt x="1129103" y="1630656"/>
                  </a:lnTo>
                  <a:lnTo>
                    <a:pt x="1272329" y="1630656"/>
                  </a:lnTo>
                  <a:close/>
                  <a:moveTo>
                    <a:pt x="2418937" y="3149435"/>
                  </a:moveTo>
                  <a:lnTo>
                    <a:pt x="2418937" y="3117772"/>
                  </a:lnTo>
                  <a:lnTo>
                    <a:pt x="2275710" y="3117772"/>
                  </a:lnTo>
                  <a:lnTo>
                    <a:pt x="2275710" y="3149435"/>
                  </a:lnTo>
                  <a:lnTo>
                    <a:pt x="2418937" y="3149435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14840" y="284969"/>
              <a:ext cx="2423711" cy="3229649"/>
            </a:xfrm>
            <a:custGeom>
              <a:rect b="b" l="l" r="r" t="t"/>
              <a:pathLst>
                <a:path extrusionOk="0" h="3229649" w="2423711">
                  <a:moveTo>
                    <a:pt x="2376764" y="2470787"/>
                  </a:moveTo>
                  <a:lnTo>
                    <a:pt x="2352893" y="2470787"/>
                  </a:lnTo>
                  <a:lnTo>
                    <a:pt x="2352893" y="2280808"/>
                  </a:lnTo>
                  <a:lnTo>
                    <a:pt x="2376764" y="2280808"/>
                  </a:lnTo>
                  <a:lnTo>
                    <a:pt x="2376764" y="2470787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89979"/>
                  </a:lnTo>
                  <a:lnTo>
                    <a:pt x="657250" y="189979"/>
                  </a:lnTo>
                  <a:lnTo>
                    <a:pt x="657250" y="0"/>
                  </a:lnTo>
                  <a:close/>
                  <a:moveTo>
                    <a:pt x="33419" y="937231"/>
                  </a:moveTo>
                  <a:lnTo>
                    <a:pt x="16710" y="915067"/>
                  </a:lnTo>
                  <a:lnTo>
                    <a:pt x="117764" y="781026"/>
                  </a:lnTo>
                  <a:lnTo>
                    <a:pt x="134474" y="803191"/>
                  </a:lnTo>
                  <a:lnTo>
                    <a:pt x="33419" y="937231"/>
                  </a:lnTo>
                  <a:close/>
                  <a:moveTo>
                    <a:pt x="1729858" y="37996"/>
                  </a:moveTo>
                  <a:lnTo>
                    <a:pt x="1746567" y="15832"/>
                  </a:lnTo>
                  <a:lnTo>
                    <a:pt x="1847622" y="149873"/>
                  </a:lnTo>
                  <a:lnTo>
                    <a:pt x="1830912" y="172037"/>
                  </a:lnTo>
                  <a:lnTo>
                    <a:pt x="1729858" y="37996"/>
                  </a:lnTo>
                  <a:close/>
                  <a:moveTo>
                    <a:pt x="1863536" y="902402"/>
                  </a:moveTo>
                  <a:lnTo>
                    <a:pt x="1839665" y="902402"/>
                  </a:lnTo>
                  <a:cubicBezTo>
                    <a:pt x="1839665" y="867572"/>
                    <a:pt x="1818181" y="839075"/>
                    <a:pt x="1791923" y="839075"/>
                  </a:cubicBezTo>
                  <a:cubicBezTo>
                    <a:pt x="1765664" y="839075"/>
                    <a:pt x="1744180" y="867572"/>
                    <a:pt x="1744180" y="902402"/>
                  </a:cubicBezTo>
                  <a:lnTo>
                    <a:pt x="1720309" y="902402"/>
                  </a:lnTo>
                  <a:cubicBezTo>
                    <a:pt x="1720309" y="849630"/>
                    <a:pt x="1752137" y="807412"/>
                    <a:pt x="1791923" y="807412"/>
                  </a:cubicBezTo>
                  <a:cubicBezTo>
                    <a:pt x="1830912" y="807412"/>
                    <a:pt x="1863536" y="850685"/>
                    <a:pt x="1863536" y="902402"/>
                  </a:cubicBezTo>
                  <a:close/>
                  <a:moveTo>
                    <a:pt x="1180823" y="2460233"/>
                  </a:moveTo>
                  <a:lnTo>
                    <a:pt x="1164113" y="2438068"/>
                  </a:lnTo>
                  <a:lnTo>
                    <a:pt x="1265167" y="2304027"/>
                  </a:lnTo>
                  <a:lnTo>
                    <a:pt x="1281877" y="2326192"/>
                  </a:lnTo>
                  <a:lnTo>
                    <a:pt x="1180823" y="2460233"/>
                  </a:lnTo>
                  <a:close/>
                  <a:moveTo>
                    <a:pt x="82753" y="2469731"/>
                  </a:moveTo>
                  <a:lnTo>
                    <a:pt x="58882" y="2469731"/>
                  </a:lnTo>
                  <a:lnTo>
                    <a:pt x="58882" y="2279752"/>
                  </a:lnTo>
                  <a:lnTo>
                    <a:pt x="82753" y="2279752"/>
                  </a:lnTo>
                  <a:lnTo>
                    <a:pt x="82753" y="2469731"/>
                  </a:lnTo>
                  <a:close/>
                  <a:moveTo>
                    <a:pt x="1803062" y="3229649"/>
                  </a:moveTo>
                  <a:lnTo>
                    <a:pt x="1779191" y="3229649"/>
                  </a:lnTo>
                  <a:lnTo>
                    <a:pt x="1779191" y="3039670"/>
                  </a:lnTo>
                  <a:lnTo>
                    <a:pt x="1803062" y="3039670"/>
                  </a:lnTo>
                  <a:lnTo>
                    <a:pt x="1803062" y="3229649"/>
                  </a:lnTo>
                  <a:close/>
                  <a:moveTo>
                    <a:pt x="143226" y="3182154"/>
                  </a:moveTo>
                  <a:lnTo>
                    <a:pt x="119355" y="3182154"/>
                  </a:lnTo>
                  <a:cubicBezTo>
                    <a:pt x="119355" y="3147325"/>
                    <a:pt x="97871" y="3118827"/>
                    <a:pt x="71613" y="3118827"/>
                  </a:cubicBezTo>
                  <a:cubicBezTo>
                    <a:pt x="45355" y="3118827"/>
                    <a:pt x="23871" y="3147325"/>
                    <a:pt x="23871" y="3182154"/>
                  </a:cubicBezTo>
                  <a:lnTo>
                    <a:pt x="0" y="3182154"/>
                  </a:lnTo>
                  <a:cubicBezTo>
                    <a:pt x="0" y="3129382"/>
                    <a:pt x="31828" y="3087164"/>
                    <a:pt x="71613" y="3087164"/>
                  </a:cubicBezTo>
                  <a:cubicBezTo>
                    <a:pt x="111398" y="3087164"/>
                    <a:pt x="143226" y="3129382"/>
                    <a:pt x="143226" y="3182154"/>
                  </a:cubicBezTo>
                  <a:close/>
                  <a:moveTo>
                    <a:pt x="2322656" y="173092"/>
                  </a:moveTo>
                  <a:lnTo>
                    <a:pt x="2305946" y="150928"/>
                  </a:lnTo>
                  <a:lnTo>
                    <a:pt x="2407001" y="16887"/>
                  </a:lnTo>
                  <a:lnTo>
                    <a:pt x="2423710" y="39051"/>
                  </a:lnTo>
                  <a:lnTo>
                    <a:pt x="2322656" y="173092"/>
                  </a:lnTo>
                  <a:close/>
                  <a:moveTo>
                    <a:pt x="601551" y="3216984"/>
                  </a:moveTo>
                  <a:lnTo>
                    <a:pt x="584841" y="3194819"/>
                  </a:lnTo>
                  <a:lnTo>
                    <a:pt x="685896" y="3060778"/>
                  </a:lnTo>
                  <a:lnTo>
                    <a:pt x="702605" y="3082942"/>
                  </a:lnTo>
                  <a:lnTo>
                    <a:pt x="601551" y="3216984"/>
                  </a:lnTo>
                  <a:close/>
                  <a:moveTo>
                    <a:pt x="1746567" y="1696093"/>
                  </a:moveTo>
                  <a:lnTo>
                    <a:pt x="1729858" y="1673929"/>
                  </a:lnTo>
                  <a:lnTo>
                    <a:pt x="1830912" y="1539888"/>
                  </a:lnTo>
                  <a:lnTo>
                    <a:pt x="1847622" y="1562052"/>
                  </a:lnTo>
                  <a:lnTo>
                    <a:pt x="1746567" y="1696093"/>
                  </a:lnTo>
                  <a:close/>
                  <a:moveTo>
                    <a:pt x="573701" y="1567330"/>
                  </a:moveTo>
                  <a:lnTo>
                    <a:pt x="597573" y="1567330"/>
                  </a:lnTo>
                  <a:cubicBezTo>
                    <a:pt x="597573" y="1602159"/>
                    <a:pt x="619056" y="1630656"/>
                    <a:pt x="645315" y="1630656"/>
                  </a:cubicBezTo>
                  <a:cubicBezTo>
                    <a:pt x="671573" y="1630656"/>
                    <a:pt x="693057" y="1602159"/>
                    <a:pt x="693057" y="1567330"/>
                  </a:cubicBezTo>
                  <a:lnTo>
                    <a:pt x="716928" y="1567330"/>
                  </a:lnTo>
                  <a:cubicBezTo>
                    <a:pt x="716928" y="1620102"/>
                    <a:pt x="685100" y="1662319"/>
                    <a:pt x="645315" y="1662319"/>
                  </a:cubicBezTo>
                  <a:cubicBezTo>
                    <a:pt x="606325" y="1662319"/>
                    <a:pt x="573701" y="1620102"/>
                    <a:pt x="573701" y="1567330"/>
                  </a:cubicBezTo>
                  <a:close/>
                  <a:moveTo>
                    <a:pt x="1863536" y="2421181"/>
                  </a:moveTo>
                  <a:lnTo>
                    <a:pt x="1839665" y="2421181"/>
                  </a:lnTo>
                  <a:cubicBezTo>
                    <a:pt x="1839665" y="2386352"/>
                    <a:pt x="1818181" y="2357855"/>
                    <a:pt x="1791923" y="2357855"/>
                  </a:cubicBezTo>
                  <a:cubicBezTo>
                    <a:pt x="1765664" y="2357855"/>
                    <a:pt x="1744180" y="2386352"/>
                    <a:pt x="1744180" y="2421181"/>
                  </a:cubicBezTo>
                  <a:lnTo>
                    <a:pt x="1720309" y="2421181"/>
                  </a:lnTo>
                  <a:cubicBezTo>
                    <a:pt x="1720309" y="2368409"/>
                    <a:pt x="1752137" y="2326192"/>
                    <a:pt x="1791923" y="2326192"/>
                  </a:cubicBezTo>
                  <a:cubicBezTo>
                    <a:pt x="1831708" y="2326192"/>
                    <a:pt x="1863536" y="2369465"/>
                    <a:pt x="1863536" y="2421181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1028700" y="7292682"/>
            <a:ext cx="6231791" cy="1965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72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Nosso Desafio</a:t>
            </a:r>
            <a:endParaRPr/>
          </a:p>
          <a:p>
            <a:pPr indent="-302260" lvl="1" marL="6045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72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Design &amp; Implementação</a:t>
            </a:r>
            <a:endParaRPr/>
          </a:p>
          <a:p>
            <a:pPr indent="-302260" lvl="1" marL="6045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72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Nosso Desenvolvimento</a:t>
            </a:r>
            <a:endParaRPr/>
          </a:p>
          <a:p>
            <a:pPr indent="-302260" lvl="1" marL="6045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725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Dicas de amor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13988855" y="-3047578"/>
            <a:ext cx="5089379" cy="51121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028700" y="1425339"/>
            <a:ext cx="8504573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Desafios da vida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028700" y="3793038"/>
            <a:ext cx="8504573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Software Escalável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028700" y="4650667"/>
            <a:ext cx="8504573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Manutenibilidade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028700" y="5510055"/>
            <a:ext cx="8504573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Qualidade</a:t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11058284" y="1196923"/>
            <a:ext cx="1036422" cy="104106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11302882" y="8896289"/>
            <a:ext cx="5089379" cy="51121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16720306" y="8356089"/>
            <a:ext cx="537789" cy="5401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3"/>
          <p:cNvGrpSpPr/>
          <p:nvPr/>
        </p:nvGrpSpPr>
        <p:grpSpPr>
          <a:xfrm>
            <a:off x="16669878" y="1327113"/>
            <a:ext cx="1546114" cy="1475482"/>
            <a:chOff x="214840" y="209944"/>
            <a:chExt cx="2436442" cy="2379361"/>
          </a:xfrm>
        </p:grpSpPr>
        <p:sp>
          <p:nvSpPr>
            <p:cNvPr id="121" name="Google Shape;121;p3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10777073" y="8644150"/>
            <a:ext cx="1546114" cy="1475482"/>
            <a:chOff x="214840" y="209944"/>
            <a:chExt cx="2436442" cy="2379361"/>
          </a:xfrm>
        </p:grpSpPr>
        <p:sp>
          <p:nvSpPr>
            <p:cNvPr id="124" name="Google Shape;124;p3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3883" y="2616479"/>
            <a:ext cx="5338868" cy="533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1028700" y="1310576"/>
            <a:ext cx="12559128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Problemas à vista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8098643" y="5544199"/>
            <a:ext cx="8736845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padrão. que padrão?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443075" y="9720640"/>
            <a:ext cx="18865924" cy="566360"/>
          </a:xfrm>
          <a:prstGeom prst="rect">
            <a:avLst/>
          </a:pr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8098643" y="3932398"/>
            <a:ext cx="3983140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ctrl + c, ctrl + v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8098643" y="4738460"/>
            <a:ext cx="5753731" cy="4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mudanças = dor de cabeça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4069725" y="351431"/>
            <a:ext cx="3189575" cy="2803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375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404" y="3980023"/>
            <a:ext cx="2963860" cy="526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3944716"/>
            <a:ext cx="2983720" cy="530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-443075" y="9720640"/>
            <a:ext cx="18865924" cy="1140393"/>
          </a:xfrm>
          <a:prstGeom prst="rect">
            <a:avLst/>
          </a:pr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702691" y="6871838"/>
            <a:ext cx="1546114" cy="1475482"/>
            <a:chOff x="214840" y="209944"/>
            <a:chExt cx="2436442" cy="2379361"/>
          </a:xfrm>
        </p:grpSpPr>
        <p:sp>
          <p:nvSpPr>
            <p:cNvPr id="145" name="Google Shape;145;p5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557" y="1165898"/>
            <a:ext cx="10010743" cy="79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5068944" y="9860417"/>
            <a:ext cx="8150112" cy="308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Eu vejo componentes. Com que frequência? O tempo inteiro.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1028700" y="705931"/>
            <a:ext cx="12559128" cy="2418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Soluções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à vista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028700" y="5130126"/>
            <a:ext cx="8736845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alterações/inclusões = só amor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028700" y="3763520"/>
            <a:ext cx="3983140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integridade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028700" y="4445845"/>
            <a:ext cx="3983140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24272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mudanças = paixão</a:t>
            </a:r>
            <a:endParaRPr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-2403923" y="816066"/>
            <a:ext cx="5775936" cy="58018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1907300" y="5694607"/>
            <a:ext cx="952622" cy="956892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6177234" y="-958824"/>
            <a:ext cx="2870441" cy="2883307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6"/>
          <p:cNvGrpSpPr/>
          <p:nvPr/>
        </p:nvGrpSpPr>
        <p:grpSpPr>
          <a:xfrm>
            <a:off x="14850847" y="635116"/>
            <a:ext cx="1546114" cy="1475482"/>
            <a:chOff x="214840" y="209944"/>
            <a:chExt cx="2436442" cy="2379361"/>
          </a:xfrm>
        </p:grpSpPr>
        <p:sp>
          <p:nvSpPr>
            <p:cNvPr id="161" name="Google Shape;161;p6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-732324" y="2434577"/>
            <a:ext cx="1546114" cy="1475482"/>
            <a:chOff x="214840" y="209944"/>
            <a:chExt cx="2436442" cy="2379361"/>
          </a:xfrm>
        </p:grpSpPr>
        <p:sp>
          <p:nvSpPr>
            <p:cNvPr id="164" name="Google Shape;164;p6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" name="Google Shape;1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172" y="1026669"/>
            <a:ext cx="8233662" cy="823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-443075" y="9720640"/>
            <a:ext cx="18865924" cy="1140393"/>
          </a:xfrm>
          <a:prstGeom prst="rect">
            <a:avLst/>
          </a:pr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7"/>
          <p:cNvGrpSpPr/>
          <p:nvPr/>
        </p:nvGrpSpPr>
        <p:grpSpPr>
          <a:xfrm>
            <a:off x="14727069" y="745805"/>
            <a:ext cx="1546114" cy="1475482"/>
            <a:chOff x="214840" y="209944"/>
            <a:chExt cx="2436442" cy="2379361"/>
          </a:xfrm>
        </p:grpSpPr>
        <p:sp>
          <p:nvSpPr>
            <p:cNvPr id="173" name="Google Shape;173;p7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7"/>
          <p:cNvGrpSpPr/>
          <p:nvPr/>
        </p:nvGrpSpPr>
        <p:grpSpPr>
          <a:xfrm>
            <a:off x="702691" y="6871838"/>
            <a:ext cx="1546114" cy="1475482"/>
            <a:chOff x="214840" y="209944"/>
            <a:chExt cx="2436442" cy="2379361"/>
          </a:xfrm>
        </p:grpSpPr>
        <p:sp>
          <p:nvSpPr>
            <p:cNvPr id="176" name="Google Shape;176;p7"/>
            <p:cNvSpPr/>
            <p:nvPr/>
          </p:nvSpPr>
          <p:spPr>
            <a:xfrm>
              <a:off x="232345" y="209944"/>
              <a:ext cx="2418937" cy="2345148"/>
            </a:xfrm>
            <a:custGeom>
              <a:rect b="b" l="l" r="r" t="t"/>
              <a:pathLst>
                <a:path extrusionOk="0" h="2345148" w="2418937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14840" y="209944"/>
              <a:ext cx="2423711" cy="2379361"/>
            </a:xfrm>
            <a:custGeom>
              <a:rect b="b" l="l" r="r" t="t"/>
              <a:pathLst>
                <a:path extrusionOk="0" h="2379361" w="242371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2ED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454" y="1576525"/>
            <a:ext cx="10339075" cy="71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 rot="5400000">
            <a:off x="10691312" y="5883307"/>
            <a:ext cx="9470775" cy="80944"/>
          </a:xfrm>
          <a:prstGeom prst="rect">
            <a:avLst/>
          </a:prstGeom>
          <a:solidFill>
            <a:srgbClr val="242725">
              <a:alpha val="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rot="5400000">
            <a:off x="15297715" y="1028700"/>
            <a:ext cx="317959" cy="31938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rot="5400000">
            <a:off x="15297715" y="4238856"/>
            <a:ext cx="317959" cy="31938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rot="5400000">
            <a:off x="15297715" y="7449011"/>
            <a:ext cx="317959" cy="31938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3176"/>
          <a:stretch/>
        </p:blipFill>
        <p:spPr>
          <a:xfrm>
            <a:off x="1028700" y="2578204"/>
            <a:ext cx="7711946" cy="6813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/>
          <p:nvPr/>
        </p:nvSpPr>
        <p:spPr>
          <a:xfrm>
            <a:off x="1028700" y="1028700"/>
            <a:ext cx="12193109" cy="1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242725"/>
                </a:solidFill>
                <a:latin typeface="Oswald"/>
                <a:ea typeface="Oswald"/>
                <a:cs typeface="Oswald"/>
                <a:sym typeface="Oswald"/>
              </a:rPr>
              <a:t>styled-components</a:t>
            </a:r>
            <a:endParaRPr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926" y="1314515"/>
            <a:ext cx="3751883" cy="80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15819191" y="971550"/>
            <a:ext cx="2307159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css-in-js</a:t>
            </a: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15819191" y="4191620"/>
            <a:ext cx="2307159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reutilização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15819191" y="7402165"/>
            <a:ext cx="2307159" cy="414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42725"/>
                </a:solidFill>
                <a:latin typeface="Quicksand"/>
                <a:ea typeface="Quicksand"/>
                <a:cs typeface="Quicksand"/>
                <a:sym typeface="Quicksand"/>
              </a:rPr>
              <a:t>class what?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9329722" y="7337631"/>
            <a:ext cx="6188617" cy="621635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15724042" y="8200652"/>
            <a:ext cx="1531825" cy="153869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ED4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16782634" y="8491196"/>
            <a:ext cx="953331" cy="957604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42725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00" y="3672400"/>
            <a:ext cx="6983001" cy="29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1875" y="1034825"/>
            <a:ext cx="3804325" cy="82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